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83" r:id="rId3"/>
    <p:sldId id="274" r:id="rId4"/>
    <p:sldId id="269" r:id="rId5"/>
    <p:sldId id="262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747"/>
    <a:srgbClr val="111111"/>
    <a:srgbClr val="F09A3C"/>
    <a:srgbClr val="FFDB43"/>
    <a:srgbClr val="FC762D"/>
    <a:srgbClr val="1C120E"/>
    <a:srgbClr val="E46C1A"/>
    <a:srgbClr val="E0B758"/>
    <a:srgbClr val="F7C99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190499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71049"/>
            <a:ext cx="2230437" cy="717758"/>
          </a:xfrm>
        </p:spPr>
        <p:txBody>
          <a:bodyPr>
            <a:normAutofit fontScale="85000" lnSpcReduction="10000"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Második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r>
              <a:rPr lang="en-US" sz="2400" dirty="0">
                <a:solidFill>
                  <a:srgbClr val="DC9230"/>
                </a:solidFill>
              </a:rPr>
              <a:t/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2022.12.11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387924" y="5269706"/>
            <a:ext cx="2667343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r>
              <a:rPr lang="en-US" dirty="0">
                <a:solidFill>
                  <a:srgbClr val="DC9230"/>
                </a:solidFill>
              </a:rPr>
              <a:t/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450"/>
            <a:ext cx="12192000" cy="969273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4A5D9F2-5997-E8C0-2BE3-3D6CEF8E7091}"/>
              </a:ext>
            </a:extLst>
          </p:cNvPr>
          <p:cNvSpPr txBox="1"/>
          <p:nvPr/>
        </p:nvSpPr>
        <p:spPr>
          <a:xfrm>
            <a:off x="1459706" y="1203924"/>
            <a:ext cx="718555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P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roje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k</a:t>
            </a:r>
            <a:r>
              <a:rPr lang="en-US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t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 </a:t>
            </a:r>
            <a:r>
              <a:rPr lang="en-US" sz="2800" b="1" u="sng" dirty="0" err="1">
                <a:solidFill>
                  <a:srgbClr val="FFDB43"/>
                </a:solidFill>
                <a:latin typeface="Trebuchet MS" panose="020B0603020202020204" pitchFamily="34" charset="0"/>
              </a:rPr>
              <a:t>továbbfejlesztése</a:t>
            </a:r>
            <a:r>
              <a:rPr lang="hu-HU" sz="2800" b="1" u="sng" dirty="0">
                <a:solidFill>
                  <a:srgbClr val="FFDB43"/>
                </a:solidFill>
                <a:latin typeface="Trebuchet MS" panose="020B0603020202020204" pitchFamily="34" charset="0"/>
              </a:rPr>
              <a:t>:</a:t>
            </a:r>
            <a:endParaRPr lang="en-US" sz="2800" b="1" u="sng" dirty="0">
              <a:solidFill>
                <a:srgbClr val="FFDB43"/>
              </a:solidFill>
              <a:latin typeface="Trebuchet MS" panose="020B0603020202020204" pitchFamily="34" charset="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Trebuchet MS" panose="020B0603020202020204" pitchFamily="34" charset="0"/>
              </a:rPr>
              <a:t>Tervezett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extrák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hozzáadása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rebuchet MS" panose="020B0603020202020204" pitchFamily="34" charset="0"/>
              </a:rPr>
              <a:t>HYPE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hu-HU" sz="2800" dirty="0">
                <a:latin typeface="Trebuchet MS" panose="020B0603020202020204" pitchFamily="34" charset="0"/>
              </a:rPr>
              <a:t>kiadása</a:t>
            </a:r>
            <a:r>
              <a:rPr lang="en-US" sz="2800" dirty="0"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latin typeface="Trebuchet MS" panose="020B0603020202020204" pitchFamily="34" charset="0"/>
              </a:rPr>
              <a:t>androidos</a:t>
            </a:r>
            <a:r>
              <a:rPr lang="en-US" sz="2800" b="1" dirty="0">
                <a:latin typeface="Trebuchet MS" panose="020B0603020202020204" pitchFamily="34" charset="0"/>
              </a:rPr>
              <a:t> </a:t>
            </a:r>
            <a:r>
              <a:rPr lang="en-US" sz="2800" dirty="0" err="1">
                <a:latin typeface="Trebuchet MS" panose="020B0603020202020204" pitchFamily="34" charset="0"/>
              </a:rPr>
              <a:t>platformra</a:t>
            </a:r>
            <a:endParaRPr lang="hu-HU" sz="2800" dirty="0">
              <a:latin typeface="Trebuchet MS" panose="020B0603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rebuchet MS" panose="020B0603020202020204" pitchFamily="34" charset="0"/>
            </a:endParaRPr>
          </a:p>
        </p:txBody>
      </p:sp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47A71361-6DC9-B954-F473-4352E7AC2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0003"/>
          <a:stretch/>
        </p:blipFill>
        <p:spPr>
          <a:xfrm>
            <a:off x="2280812" y="2452995"/>
            <a:ext cx="4055269" cy="644644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7A841C17-AE3E-DBDC-3583-198078BABB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24" b="61379"/>
          <a:stretch/>
        </p:blipFill>
        <p:spPr>
          <a:xfrm>
            <a:off x="2280814" y="3075500"/>
            <a:ext cx="4055269" cy="644645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9DAAEAE-8DBC-3451-7FD2-B587C8E18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56" b="41447"/>
          <a:stretch/>
        </p:blipFill>
        <p:spPr>
          <a:xfrm>
            <a:off x="2280813" y="3720144"/>
            <a:ext cx="4055269" cy="644644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0FBF909D-057D-E65B-220E-3FCB4B394F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18" b="20585"/>
          <a:stretch/>
        </p:blipFill>
        <p:spPr>
          <a:xfrm>
            <a:off x="2280812" y="4364788"/>
            <a:ext cx="4055269" cy="644645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5BB841AF-0744-F746-9B93-E45033A5AE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121" b="-118"/>
          <a:stretch/>
        </p:blipFill>
        <p:spPr>
          <a:xfrm>
            <a:off x="2280812" y="5009431"/>
            <a:ext cx="4055269" cy="644645"/>
          </a:xfrm>
          <a:prstGeom prst="rect">
            <a:avLst/>
          </a:prstGeom>
        </p:spPr>
      </p:pic>
      <p:pic>
        <p:nvPicPr>
          <p:cNvPr id="10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245776" y="5009431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13832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17594"/>
            <a:ext cx="12192001" cy="82282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 hype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CHAT </a:t>
            </a:r>
            <a:r>
              <a:rPr lang="en-US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jelenlegi</a:t>
            </a:r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4000" b="1" dirty="0" smtClean="0">
                <a:solidFill>
                  <a:srgbClr val="FF474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!újabb!</a:t>
            </a:r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funkciói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493" y="5068244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92355" y="705227"/>
            <a:ext cx="5256028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Index </a:t>
            </a:r>
            <a:r>
              <a:rPr lang="hu-H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(fő)</a:t>
            </a:r>
            <a:r>
              <a:rPr lang="en-US" sz="2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Csapat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Feature-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bemutatása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feature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showcase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Proje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 </a:t>
            </a:r>
            <a:r>
              <a:rPr lang="en-US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leírás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</a:t>
            </a:r>
          </a:p>
          <a:p>
            <a:pPr marL="285750" indent="-285750">
              <a:lnSpc>
                <a:spcPts val="27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hu-HU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Warn</a:t>
            </a:r>
            <a:r>
              <a:rPr lang="hu-HU" sz="2000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ing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000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</a:t>
            </a:r>
            <a:r>
              <a:rPr lang="hu-HU" sz="20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üzenet (felhívás)</a:t>
            </a:r>
            <a: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br>
              <a:rPr lang="hu-HU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(Google </a:t>
            </a:r>
            <a:r>
              <a:rPr lang="hu-HU" sz="1400" i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Forms</a:t>
            </a:r>
            <a:r>
              <a:rPr lang="hu-HU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ingdings" panose="05000000000000000000" pitchFamily="2" charset="2"/>
              </a:rPr>
              <a:t> kérdőív)</a:t>
            </a:r>
            <a:endParaRPr lang="en-US" sz="2000" i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0930D74F-D901-43EE-E077-3A566CC3F9B5}"/>
              </a:ext>
            </a:extLst>
          </p:cNvPr>
          <p:cNvSpPr txBox="1"/>
          <p:nvPr/>
        </p:nvSpPr>
        <p:spPr>
          <a:xfrm>
            <a:off x="6680356" y="822820"/>
            <a:ext cx="5256028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sz="2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Egyebek</a:t>
            </a:r>
            <a:r>
              <a:rPr lang="en-US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Egységes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navigációs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sáv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az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oldalakon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Regisztráció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 és </a:t>
            </a:r>
            <a:r>
              <a:rPr 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kijelentkezés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Admin </a:t>
            </a: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kezelőfelület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Animációk</a:t>
            </a:r>
            <a: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weboldalon </a:t>
            </a:r>
            <a:br>
              <a:rPr lang="hu-HU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scroll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animation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sidebar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navigation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bar</a:t>
            </a:r>
            <a:r>
              <a:rPr lang="hu-HU" sz="1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Integrált CHATBOT </a:t>
            </a:r>
            <a:r>
              <a:rPr lang="hu-HU" sz="2800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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/>
            </a:r>
            <a:b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14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(.</a:t>
            </a:r>
            <a:r>
              <a:rPr lang="hu-HU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gif</a:t>
            </a:r>
            <a:r>
              <a:rPr lang="hu-HU" sz="14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.</a:t>
            </a:r>
            <a:r>
              <a:rPr lang="hu-HU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say</a:t>
            </a:r>
            <a:r>
              <a:rPr lang="hu-HU" sz="1400" i="1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)</a:t>
            </a:r>
            <a:endParaRPr lang="en-US" sz="1400" i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342900" indent="-342900">
              <a:lnSpc>
                <a:spcPts val="2700"/>
              </a:lnSpc>
              <a:buFont typeface="Arial" panose="020B0604020202020204" pitchFamily="34" charset="0"/>
              <a:buChar char="•"/>
            </a:pP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392355" y="3422669"/>
            <a:ext cx="5465342" cy="3362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Chat</a:t>
            </a:r>
            <a:r>
              <a:rPr lang="hu-HU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felület</a:t>
            </a:r>
            <a:r>
              <a:rPr 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Kontaktok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listázása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adatbázisból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Adott k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ontakt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utolsó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üzeneteinek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Összes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eddigi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betöltése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Értesítés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audiovizuális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formában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küldés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fogadás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törlés</a:t>
            </a:r>
            <a:endParaRPr lang="en-US" b="1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Üzenet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hossz</a:t>
            </a:r>
            <a:r>
              <a:rPr lang="hu-HU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ának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ellenőrzés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Beágyazható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linkek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és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You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ube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videók</a:t>
            </a:r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285750" indent="-285750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hu-HU" b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Felhasználóbarátabb</a:t>
            </a:r>
            <a:r>
              <a:rPr lang="hu-HU" b="1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dirty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sym typeface="Webdings" panose="05030102010509060703" pitchFamily="18" charset="2"/>
              </a:rPr>
              <a:t></a:t>
            </a:r>
            <a:r>
              <a:rPr lang="hu-HU" dirty="0" smtClean="0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megjelenés (UI fixek)</a:t>
            </a:r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15290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6" y="122009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8" y="8300"/>
            <a:ext cx="8534401" cy="116296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terveztünk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harmadik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avagy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sikerült</a:t>
            </a:r>
            <a:r>
              <a:rPr lang="en-US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elérn</a:t>
            </a:r>
            <a:r>
              <a:rPr lang="hu-HU" sz="2200" i="1" cap="sm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ünk</a:t>
            </a:r>
            <a:r>
              <a:rPr lang="hu-HU" sz="2200" i="1" cap="sm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, s véghez vinnünk</a:t>
            </a:r>
            <a:endParaRPr lang="hu-HU" i="1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906" y="1451275"/>
            <a:ext cx="9078912" cy="519809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4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E3C53BE4-EFA7-BE47-B519-E82B8E09FD1D}"/>
              </a:ext>
            </a:extLst>
          </p:cNvPr>
          <p:cNvGrpSpPr/>
          <p:nvPr/>
        </p:nvGrpSpPr>
        <p:grpSpPr>
          <a:xfrm>
            <a:off x="9209975" y="1543050"/>
            <a:ext cx="2007311" cy="4536281"/>
            <a:chOff x="9209975" y="1745711"/>
            <a:chExt cx="2007311" cy="4042160"/>
          </a:xfrm>
        </p:grpSpPr>
        <p:sp>
          <p:nvSpPr>
            <p:cNvPr id="17" name="Jobb oldali kapcsos zárójel 16">
              <a:extLst>
                <a:ext uri="{FF2B5EF4-FFF2-40B4-BE49-F238E27FC236}">
                  <a16:creationId xmlns:a16="http://schemas.microsoft.com/office/drawing/2014/main" id="{C1A613C6-168F-1DA9-B78A-C025A8238AB1}"/>
                </a:ext>
              </a:extLst>
            </p:cNvPr>
            <p:cNvSpPr/>
            <p:nvPr/>
          </p:nvSpPr>
          <p:spPr>
            <a:xfrm>
              <a:off x="9209975" y="1745711"/>
              <a:ext cx="987425" cy="404216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Szövegdoboz 17">
              <a:extLst>
                <a:ext uri="{FF2B5EF4-FFF2-40B4-BE49-F238E27FC236}">
                  <a16:creationId xmlns:a16="http://schemas.microsoft.com/office/drawing/2014/main" id="{6940742D-4985-F270-454B-2D8C72572045}"/>
                </a:ext>
              </a:extLst>
            </p:cNvPr>
            <p:cNvSpPr txBox="1"/>
            <p:nvPr/>
          </p:nvSpPr>
          <p:spPr>
            <a:xfrm rot="5400000">
              <a:off x="9512350" y="3212793"/>
              <a:ext cx="23018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MVP</a:t>
              </a:r>
              <a:endParaRPr lang="hu-HU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7" name="Ábra 6" descr="Pipa egyszínű kitöltéssel">
            <a:extLst>
              <a:ext uri="{FF2B5EF4-FFF2-40B4-BE49-F238E27FC236}">
                <a16:creationId xmlns:a16="http://schemas.microsoft.com/office/drawing/2014/main" id="{13E5A622-1520-04EA-F3CA-AEE9C29E7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70521" y="1912093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8" name="Ábra 7" descr="Pipa egyszínű kitöltéssel">
            <a:extLst>
              <a:ext uri="{FF2B5EF4-FFF2-40B4-BE49-F238E27FC236}">
                <a16:creationId xmlns:a16="http://schemas.microsoft.com/office/drawing/2014/main" id="{30482771-6B55-3220-4E05-1CA8118C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051320" y="3512514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9" name="Ábra 8" descr="Pipa egyszínű kitöltéssel">
            <a:extLst>
              <a:ext uri="{FF2B5EF4-FFF2-40B4-BE49-F238E27FC236}">
                <a16:creationId xmlns:a16="http://schemas.microsoft.com/office/drawing/2014/main" id="{E5B35A0F-3443-EF4B-9649-DC6DE0BAB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4320223" y="4050320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0" name="Ábra 9" descr="Pipa egyszínű kitöltéssel">
            <a:extLst>
              <a:ext uri="{FF2B5EF4-FFF2-40B4-BE49-F238E27FC236}">
                <a16:creationId xmlns:a16="http://schemas.microsoft.com/office/drawing/2014/main" id="{7D265FC5-47D0-9940-6FF1-25E535A03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730701" y="4588126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11" name="Ábra 10" descr="Pipa egyszínű kitöltéssel">
            <a:extLst>
              <a:ext uri="{FF2B5EF4-FFF2-40B4-BE49-F238E27FC236}">
                <a16:creationId xmlns:a16="http://schemas.microsoft.com/office/drawing/2014/main" id="{02C25163-8D0D-B46F-066E-C8CC55686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037597" y="5541525"/>
            <a:ext cx="537806" cy="537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775" y="5120759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09A3C"/>
                </a:solidFill>
              </a:rPr>
              <a:t>Kiss </a:t>
            </a:r>
            <a:r>
              <a:rPr lang="en-US" sz="2000" b="1" dirty="0" err="1">
                <a:solidFill>
                  <a:srgbClr val="F09A3C"/>
                </a:solidFill>
              </a:rPr>
              <a:t>Péter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Magyarcsik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Nagy </a:t>
            </a:r>
            <a:r>
              <a:rPr lang="en-US" sz="2000" b="1" dirty="0" err="1">
                <a:solidFill>
                  <a:srgbClr val="F09A3C"/>
                </a:solidFill>
              </a:rPr>
              <a:t>Balázs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>
                <a:solidFill>
                  <a:srgbClr val="F09A3C"/>
                </a:solidFill>
              </a:rPr>
              <a:t>Tóth </a:t>
            </a:r>
            <a:r>
              <a:rPr lang="en-US" sz="2000" b="1" dirty="0">
                <a:solidFill>
                  <a:srgbClr val="F09A3C"/>
                </a:solidFill>
              </a:rPr>
              <a:t>Dávid</a:t>
            </a:r>
            <a:r>
              <a:rPr lang="en-US" sz="2000" dirty="0">
                <a:solidFill>
                  <a:srgbClr val="F09A3C"/>
                </a:solidFill>
              </a:rPr>
              <a:t/>
            </a:r>
            <a:br>
              <a:rPr lang="en-US" sz="2000" dirty="0">
                <a:solidFill>
                  <a:srgbClr val="F09A3C"/>
                </a:solidFill>
              </a:rPr>
            </a:br>
            <a:r>
              <a:rPr lang="en-US" sz="2000" dirty="0" err="1">
                <a:solidFill>
                  <a:srgbClr val="F09A3C"/>
                </a:solidFill>
              </a:rPr>
              <a:t>Török</a:t>
            </a:r>
            <a:r>
              <a:rPr lang="en-US" sz="2000" dirty="0">
                <a:solidFill>
                  <a:srgbClr val="F09A3C"/>
                </a:solidFill>
              </a:rPr>
              <a:t> </a:t>
            </a:r>
            <a:r>
              <a:rPr lang="en-US" sz="2000" b="1" dirty="0" err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59" y="5952887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2022.12.11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</a:t>
            </a:r>
            <a:r>
              <a:rPr lang="hu-HU" sz="2400" cap="all" dirty="0"/>
              <a:t> </a:t>
            </a:r>
            <a:r>
              <a:rPr lang="en-US" sz="2400" cap="all" dirty="0"/>
              <a:t>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0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2390" y="0"/>
            <a:ext cx="1679610" cy="1681755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2C77D0DA-2433-1036-766F-A1E76B518512}"/>
              </a:ext>
            </a:extLst>
          </p:cNvPr>
          <p:cNvSpPr txBox="1"/>
          <p:nvPr/>
        </p:nvSpPr>
        <p:spPr>
          <a:xfrm>
            <a:off x="2056604" y="6296048"/>
            <a:ext cx="7269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Skeleton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Tóth Dávid</a:t>
            </a:r>
          </a:p>
          <a:p>
            <a:pPr algn="ctr"/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Presentation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Design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Ideas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+ </a:t>
            </a:r>
            <a:r>
              <a:rPr lang="hu-HU" sz="1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Implementation</a:t>
            </a:r>
            <a:r>
              <a:rPr lang="hu-HU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– </a:t>
            </a:r>
            <a:r>
              <a:rPr lang="hu-HU" sz="1400" b="1" i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Magyarcsik</a:t>
            </a:r>
            <a:r>
              <a:rPr lang="hu-HU" sz="1400" b="1" i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Dávid</a:t>
            </a:r>
          </a:p>
        </p:txBody>
      </p:sp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839</TotalTime>
  <Words>175</Words>
  <Application>Microsoft Office PowerPoint</Application>
  <PresentationFormat>Szélesvásznú</PresentationFormat>
  <Paragraphs>53</Paragraphs>
  <Slides>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2" baseType="lpstr">
      <vt:lpstr>Arial</vt:lpstr>
      <vt:lpstr>Century Gothic</vt:lpstr>
      <vt:lpstr>Trebuchet MS</vt:lpstr>
      <vt:lpstr>Webdings</vt:lpstr>
      <vt:lpstr>Wingdings</vt:lpstr>
      <vt:lpstr>Wingdings 3</vt:lpstr>
      <vt:lpstr>Szelet</vt:lpstr>
      <vt:lpstr>Dusza workshop 2022-23 kapos</vt:lpstr>
      <vt:lpstr>Mit terveztünk a harmadik demóig?</vt:lpstr>
      <vt:lpstr>a hype CHAT jelenlegi és !újabb! funkciói</vt:lpstr>
      <vt:lpstr>Mit terveztünk a harmadik demóig? avagy mit sikerült elérnünk, s véghez vinnünk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admin</cp:lastModifiedBy>
  <cp:revision>70</cp:revision>
  <dcterms:created xsi:type="dcterms:W3CDTF">2022-10-20T08:53:19Z</dcterms:created>
  <dcterms:modified xsi:type="dcterms:W3CDTF">2023-01-30T08:16:44Z</dcterms:modified>
</cp:coreProperties>
</file>